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0" r:id="rId10"/>
    <p:sldId id="261" r:id="rId11"/>
    <p:sldId id="267" r:id="rId12"/>
    <p:sldId id="272" r:id="rId13"/>
    <p:sldId id="268" r:id="rId14"/>
    <p:sldId id="269" r:id="rId15"/>
    <p:sldId id="270" r:id="rId16"/>
    <p:sldId id="271" r:id="rId17"/>
    <p:sldId id="26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91" r:id="rId35"/>
    <p:sldId id="292" r:id="rId36"/>
    <p:sldId id="293" r:id="rId37"/>
    <p:sldId id="294" r:id="rId38"/>
    <p:sldId id="288" r:id="rId39"/>
    <p:sldId id="289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3BD2-70C4-535D-A42A-7484740BD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14E41-A583-6152-6D44-C51CCEDB7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54AB6-E249-F563-C92D-2EBAC25A2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373F1-0A56-B92C-5363-3626E4BC1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52159-1351-8E3C-527F-C8083AD54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666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1202D-5791-AE9C-FF6F-22FDF18E6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0B648-AF01-E715-312D-2F64C963A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367A5-478B-1490-D2E8-7F66F561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315C2-2653-BE5D-9F50-010F4521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BA46D-1234-A598-2BA6-70E762A0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90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F2579-B714-A8DC-7431-72706AE000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9E508-E6D3-7D87-5003-697179779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5F9A0-1606-22D4-C88C-26F6F402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3DE21-925A-6887-E815-A0AD4042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E65E8-64F7-1D26-DB86-DF1FF7F5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0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DA2B-8623-9EF7-D1C4-493C8A7F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DBC50-F667-EE44-368A-DE3037A7E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568A8-51A8-E4DA-0CC8-5C4F8DCCA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4752F-2296-EF46-DE1C-A85AE27A1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3CADC-7E84-9E49-1967-F4D65A10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24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3B9B-A5DC-C4B2-ED2F-2C85A08F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19F5F-4586-B46D-EE57-2A73617FA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75DBD-6E8B-07C8-882C-9A71C473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4E9D-13D3-AE67-01EB-FAAD495D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35EB8-B22A-88D2-D1B6-6CFBB90D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69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F62D-CFC9-F2BF-A259-4BAF07F1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64F82-7407-E7C2-38D1-37D2A9D6F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DCFC4-1CC7-E7FC-01A3-AF856769A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AAD4A-A086-2C3F-C554-609E6D1A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27FE8-114C-E368-6A0B-F7F3CBDB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DDB54-5E5B-5034-AF2A-8A9339FD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13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C3A5-F327-8B8A-E3DA-E5B2F0C95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ACFFD-55EF-EF1E-980B-E8D30211F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C7374-25EC-A67B-7A96-D419EC5AD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8BAE44-EF5F-ACC3-49EC-D677516A2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C7DF0F-4ADF-69ED-5DF8-C08995A51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F8ADF2-8341-BFAF-DFE1-A25D878CE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2135FC-7E15-EE40-2D70-1D8E447B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D67C2-343D-0EFF-CFBF-6F02B09E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815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1DE7-3D0B-3AEB-73BD-4E8ECA8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EA9370-856F-1068-666B-74DC64EE7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93B49-63A9-E8AC-EDE2-B4C18926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765A0-D082-FF58-7A07-A9E1E728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52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133245-C9BA-22FD-653A-5739DDE7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FE0C9-347B-1F6B-7E19-45564958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ADBC8-3D2B-D560-6142-72F6FCC9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412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ABC5-FA63-342D-1BF8-8398CAAA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96A0-4F6A-FC47-86A9-94DCD84D3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1F342-FEEF-1854-CF93-DFBD26395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462EA-B7A6-7E26-2C8C-35B1E984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02841-AD1F-DE73-D040-587933A7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874A7-BA56-FD0A-4790-3494D1F3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799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B788-A544-9AA1-8FA9-F55A7076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0BF384-0B54-1148-6BA4-EF2B13A12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95DD2-24D3-51DD-36BF-9BF38084E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04F9C-6AAF-33B9-761F-9FC5A9E5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C6CDC-98DF-CDA3-925E-C0B39247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0F647-9902-77F0-F8B2-8C0C0767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42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72180F-71E2-2E83-C30A-2C2D0974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F8515-CBC2-8479-7063-E2354EE96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B6928-E150-B30D-C9A3-4BB61CEE0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85459-0A9C-4FE8-A250-8ED22F65D6CE}" type="datetimeFigureOut">
              <a:rPr lang="en-IN" smtClean="0"/>
              <a:t>14-02-2023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D0CB-D10A-E254-703D-EF1CF1533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71105-7539-A5E8-4327-BFCD2F7BB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F8B2-2C48-4FE7-9E7E-461316781A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14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CB06-4C23-4FEA-ABBF-3E46D1028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8D076-A1C3-E2B4-B7BC-2873BBA81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6388D-1C8C-CF11-FF2B-FC0CEBBE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47" y="1058974"/>
            <a:ext cx="10440305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5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861952-6E98-CBAA-3F1E-2BE17EBFB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2" y="1066595"/>
            <a:ext cx="11034716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4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B03E2-3765-F52A-99C4-A0203F0C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28" y="1097078"/>
            <a:ext cx="9274344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9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81174-8274-1846-3C5B-FAD0561E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3" y="1001819"/>
            <a:ext cx="10767993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6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4EFA3-B29F-5D27-A11F-71448E1A6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7" y="750338"/>
            <a:ext cx="10684166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5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D696C-643C-E299-1FDF-166E85442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1009440"/>
            <a:ext cx="8481795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F7D49-E9A8-32A2-B3BE-9FB11EA56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50" y="944664"/>
            <a:ext cx="9922100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73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D7903-1B67-CBBA-A752-D4DFD33F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5" y="1104698"/>
            <a:ext cx="10493649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87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0D9097-D6CC-11E2-D74B-8444166D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38" y="1257112"/>
            <a:ext cx="9266723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01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21B94-41CB-073E-1F4B-B5A8C3D20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2" y="1142802"/>
            <a:ext cx="11949195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70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CDA96-8868-9233-C888-11BE6969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92" y="1154233"/>
            <a:ext cx="10112616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94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52523-95E6-0B2C-CC75-32DDFB6D1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3D7FF-AAAB-B962-ED60-19C6B0A6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20" y="1078026"/>
            <a:ext cx="10607959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04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5D415-736B-68E1-D4AF-C8E9DCBE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891320"/>
            <a:ext cx="8855207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2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D9ED4-C5F6-12A1-C5E2-A64D45B2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87" y="796062"/>
            <a:ext cx="9525825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82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B9031-A395-7263-AA73-BD8691AE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61" y="780820"/>
            <a:ext cx="8512278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73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34AA2-E32E-109A-F9F5-CAAEF4337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66" r="16250"/>
          <a:stretch/>
        </p:blipFill>
        <p:spPr>
          <a:xfrm>
            <a:off x="0" y="1317812"/>
            <a:ext cx="10210800" cy="47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71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CF002-3F06-497B-46E9-3DE9E619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52" y="1230439"/>
            <a:ext cx="9182896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684B5-510C-3DC8-90AD-BD254883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65" y="1363801"/>
            <a:ext cx="8657070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48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FEF228-F5AD-8141-D40A-F940E68D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37" y="1523835"/>
            <a:ext cx="8824725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9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54E7D-24EE-90E7-6239-015E089D4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93" y="1520024"/>
            <a:ext cx="9152413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5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B7AF6-1C11-F120-4E2F-9EF9E5E8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58" y="1062785"/>
            <a:ext cx="9030483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2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FBBD5-F102-1A13-F5FC-12CFEEBC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688" y="1569559"/>
            <a:ext cx="8344623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30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76F692-1DE9-82B6-C736-8E051FD1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43" y="1017061"/>
            <a:ext cx="8230313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91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12C59-C00D-F07D-A5C0-CEF9B4D8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18" y="1028492"/>
            <a:ext cx="9502964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55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7974B-2B36-5A8D-4D74-0D55AB5F9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76" y="1097078"/>
            <a:ext cx="9312447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74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B8C25-60DC-2732-F0C0-351A74B7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80" y="1340939"/>
            <a:ext cx="9457240" cy="41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09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E5C3A4-21C0-E416-701C-012D038C3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21" y="1230439"/>
            <a:ext cx="9426757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22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D4CD9-BF13-4D43-3555-CDF3ABCC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925" y="1367611"/>
            <a:ext cx="6104149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12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AA285-1187-2EF4-7988-11A507F8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08" y="1447628"/>
            <a:ext cx="9510584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A3FD5-831C-B9E5-E1B6-857DCEA7D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18" y="1154233"/>
            <a:ext cx="9502964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42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1C130-D1B6-D1AE-8445-118BB7FB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58" y="1344749"/>
            <a:ext cx="9030483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1799B-DCF1-E1F9-AF92-30155327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86" y="1161853"/>
            <a:ext cx="9083827" cy="45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39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B28A0-D26E-FDDE-4CAA-B0861DB3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896" y="1058974"/>
            <a:ext cx="8634208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A8FAFB-E306-48AC-EF28-7D5892284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050" y="1024681"/>
            <a:ext cx="8077900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6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53898F-FC99-16CF-A674-F7B2B7660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1020871"/>
            <a:ext cx="8474174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67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62117-0DE5-DD47-0961-ECA19A85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20" y="1135181"/>
            <a:ext cx="8542760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3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03D8E-7E6C-2809-1D63-AE0773FC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37" y="1119940"/>
            <a:ext cx="8824725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32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762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51EE1-10A1-0B9B-7B6D-0D1D039CD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0" y="1028492"/>
            <a:ext cx="10615580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3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ADAB6-B8F5-B6F4-71BE-A775965B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6" y="1043733"/>
            <a:ext cx="11392887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3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56FFE-511A-0A6E-6BF2-F5A4EF2C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27" y="1043733"/>
            <a:ext cx="10455546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5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6EBE0-76D4-3495-E428-77B75BB3F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605" y="1592421"/>
            <a:ext cx="10028789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9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778C44-EA1D-8ABA-F9CB-44FB3B06E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150422"/>
            <a:ext cx="9754445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4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Garima Jain</dc:creator>
  <cp:lastModifiedBy>Garima Jain</cp:lastModifiedBy>
  <cp:revision>1</cp:revision>
  <dcterms:created xsi:type="dcterms:W3CDTF">2023-02-14T06:36:43Z</dcterms:created>
  <dcterms:modified xsi:type="dcterms:W3CDTF">2023-02-14T06:37:44Z</dcterms:modified>
</cp:coreProperties>
</file>